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40786" y="3925716"/>
            <a:ext cx="2095554" cy="65146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MUKESH C</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:51132110405</a:t>
            </a:r>
            <a:r>
              <a:rPr lang="en-US" sz="1100" dirty="0">
                <a:solidFill>
                  <a:schemeClr val="tx1"/>
                </a:solidFill>
              </a:rPr>
              <a:t>7</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COLLEGE(5113)</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1A1804CF-C28A-94AB-740B-0D48DB4E3F3C}"/>
              </a:ext>
            </a:extLst>
          </p:cNvPr>
          <p:cNvPicPr>
            <a:picLocks noChangeAspect="1"/>
          </p:cNvPicPr>
          <p:nvPr/>
        </p:nvPicPr>
        <p:blipFill>
          <a:blip r:embed="rId2"/>
          <a:srcRect/>
          <a:stretch/>
        </p:blipFill>
        <p:spPr>
          <a:xfrm>
            <a:off x="1112044" y="1389600"/>
            <a:ext cx="6705600"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a:extLst>
              <a:ext uri="{FF2B5EF4-FFF2-40B4-BE49-F238E27FC236}">
                <a16:creationId xmlns:a16="http://schemas.microsoft.com/office/drawing/2014/main" id="{0932D470-AAAD-7B45-16A0-3D82CD44333A}"/>
              </a:ext>
            </a:extLst>
          </p:cNvPr>
          <p:cNvPicPr>
            <a:picLocks noChangeAspect="1"/>
          </p:cNvPicPr>
          <p:nvPr/>
        </p:nvPicPr>
        <p:blipFill>
          <a:blip r:embed="rId2"/>
          <a:stretch>
            <a:fillRect/>
          </a:stretch>
        </p:blipFill>
        <p:spPr>
          <a:xfrm>
            <a:off x="741403" y="1445741"/>
            <a:ext cx="7886431" cy="344753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885FE6D1-EF26-6377-246C-78B5061E6C5E}"/>
              </a:ext>
            </a:extLst>
          </p:cNvPr>
          <p:cNvPicPr>
            <a:picLocks noChangeAspect="1"/>
          </p:cNvPicPr>
          <p:nvPr/>
        </p:nvPicPr>
        <p:blipFill>
          <a:blip r:embed="rId2"/>
          <a:stretch>
            <a:fillRect/>
          </a:stretch>
        </p:blipFill>
        <p:spPr>
          <a:xfrm>
            <a:off x="271848" y="1099751"/>
            <a:ext cx="8489093" cy="3707028"/>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5E82B925-8E73-8ECE-F163-7138324C2507}"/>
              </a:ext>
            </a:extLst>
          </p:cNvPr>
          <p:cNvPicPr>
            <a:picLocks noChangeAspect="1"/>
          </p:cNvPicPr>
          <p:nvPr/>
        </p:nvPicPr>
        <p:blipFill>
          <a:blip r:embed="rId2"/>
          <a:stretch>
            <a:fillRect/>
          </a:stretch>
        </p:blipFill>
        <p:spPr>
          <a:xfrm>
            <a:off x="197483" y="1144080"/>
            <a:ext cx="8748583" cy="377390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EB260EEE-8517-7060-97A9-57B65A6BA225}"/>
              </a:ext>
            </a:extLst>
          </p:cNvPr>
          <p:cNvPicPr>
            <a:picLocks noChangeAspect="1"/>
          </p:cNvPicPr>
          <p:nvPr/>
        </p:nvPicPr>
        <p:blipFill>
          <a:blip r:embed="rId2"/>
          <a:stretch>
            <a:fillRect/>
          </a:stretch>
        </p:blipFill>
        <p:spPr>
          <a:xfrm>
            <a:off x="267629" y="1196898"/>
            <a:ext cx="8579006" cy="37245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337</TotalTime>
  <Words>2173</Words>
  <Application>Microsoft Office PowerPoint</Application>
  <PresentationFormat>On-screen Show (16:9)</PresentationFormat>
  <Paragraphs>110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Manoj E</cp:lastModifiedBy>
  <cp:revision>13</cp:revision>
  <dcterms:modified xsi:type="dcterms:W3CDTF">2024-04-08T10:08:07Z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